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C6359-8245-2E7E-8D8D-A249D584F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C7EE19-8DDF-741B-6C63-2D6778157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1B2671-1530-D668-06DF-FC070ADFF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EE24C7-B88B-1B21-0A03-7D3DEA85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79FB79-4D07-FA55-C3EB-D29686552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231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7DCDC-B0C6-3910-9E3D-87BE9942D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33D535-2639-BAE0-A071-6FB1B7B2D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050598-1FBE-03B2-C75B-46BB5F03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8B2F6-9750-93D4-1884-B18785A4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FC8327-8583-4030-16BB-FDF74372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03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041F8B-53F8-89C8-1F16-CBC996462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56BEFB-0F77-768A-E688-635964E7F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5101A5-F1A1-57A3-4F28-4F03C975A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885C9E-8870-2CD7-1E29-F4064417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DA86AA-976F-CF7F-3092-AB9542A29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770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44E0B-5FE0-3385-AEBF-8CAE68F9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29A67F-B22D-9BF3-C3A5-30053411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923F1A-65A6-4622-398E-FA1C89A6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85C3EE-E80A-8EC9-7095-D8E51CEFB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3C2DBB-0C08-C977-37CD-617A70CE9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72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D3050-6643-ECB6-4354-B0AA5A45F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0258D0-8C8D-3D03-214F-BAEEB18A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64F957-3651-BFEB-ED4D-AF4604413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8B2B76-9D7C-B06A-98CB-EB13CD7AC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3EE887-27BD-DDA3-EAA5-68F39511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0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73269-2241-6546-EEB4-EB4B04002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5C5350-3D31-2329-6BBE-33EF0FBDC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082D3E-EFBB-CC46-29F2-E1EB45CFA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7EE200-7A92-9546-153A-58180339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0A03E6-6A7A-B36A-512B-54C5AB8C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505CF9-DAC7-9BA7-F6B9-A3F03FE5A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277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BE8DF-F68D-CA1C-C923-27DE3140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D0FD36-B749-8E41-AAAE-9D86C80D6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037657-AA25-A384-A88B-B7095E1D8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91F032-7DE4-E5C6-F1D0-7C1353DD3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78629C-899F-7D9D-5CAF-6E464C46F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76ADE-51B3-DC86-E589-D74ACADC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A83F1FB-D7D1-D29D-075F-A8CC21D3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6DAEE4-EE39-87A4-31E9-9D84B0367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694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7CB33-4D13-BD96-63A7-E5D71AD1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9EDE477-2159-B54E-7172-7B835AB3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7BD1E4-5AAD-8224-A779-EFDD9590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31BB12-E0DE-42B8-5BE7-A7E153B72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639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6E10225-6B26-3869-E0F4-196EBE1E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59DFCE-8F68-29AC-FBC2-A919E234B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F89ECD-80B3-0A49-E131-421D24F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7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E55C4-F8DD-B28E-6B8B-12381781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E19689-2D37-189A-5CC4-6A3915B2D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5911DA-3FD1-668A-0C0A-318D2CC13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C63320-4F56-5FFE-FF41-7A016547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0DD345-2B84-48EF-973A-359E99D8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971105-257D-780D-40E0-14F4964E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28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252D9-B5C4-A29F-AE72-324D0038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3121C1-9985-98E6-FB5B-A6C510314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319E6A-DE55-9A25-F9CD-278793F7B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2D4C1E-3356-2328-0827-F2B66E73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6A5130-563C-A441-D322-52AFF293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359BE9-9E17-A838-61CD-1D1F8F20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442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22DAEC-174C-C2DC-B712-A4D350FB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8E5758-0E33-7EAD-4170-58BF99233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02DEFC-F190-ABD1-407D-FF145134E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BC77D6-8A04-4DE1-A03C-047671FA1B3C}" type="datetimeFigureOut">
              <a:rPr lang="es-CL" smtClean="0"/>
              <a:t>05-12-24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0BADB6-00C6-B2A0-9846-88849E2EE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40BF29-7E3E-40D8-A75F-1096F971E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9BFB32-8917-4145-82EB-4D6FD1684F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865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31A4100-6F75-4337-6A32-8DAEB2420AA8}"/>
              </a:ext>
            </a:extLst>
          </p:cNvPr>
          <p:cNvSpPr txBox="1"/>
          <p:nvPr/>
        </p:nvSpPr>
        <p:spPr>
          <a:xfrm>
            <a:off x="1970690" y="983821"/>
            <a:ext cx="8250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SINDICATOS Y SALARIOS</a:t>
            </a:r>
            <a:endParaRPr lang="es-CL" sz="7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37CA475-B5BD-1365-AA0A-0F7E9DA5999F}"/>
              </a:ext>
            </a:extLst>
          </p:cNvPr>
          <p:cNvSpPr txBox="1"/>
          <p:nvPr/>
        </p:nvSpPr>
        <p:spPr>
          <a:xfrm>
            <a:off x="2680138" y="3565856"/>
            <a:ext cx="6726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Esteban Puentes, Universidad de Chile</a:t>
            </a:r>
            <a:endParaRPr lang="es-CL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10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39C144F-8173-E77A-B81B-9205875A6DAA}"/>
              </a:ext>
            </a:extLst>
          </p:cNvPr>
          <p:cNvSpPr txBox="1"/>
          <p:nvPr/>
        </p:nvSpPr>
        <p:spPr>
          <a:xfrm>
            <a:off x="526473" y="544946"/>
            <a:ext cx="592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Datos en Encuestas</a:t>
            </a:r>
            <a:endParaRPr lang="es-CL" sz="4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C87A863E-22E9-909E-AD72-42A3D48CF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/>
              <a:t>Participación en sindicatos es un tema de gran y creciente interés.</a:t>
            </a:r>
          </a:p>
          <a:p>
            <a:r>
              <a:rPr lang="es-CL" dirty="0"/>
              <a:t>Existen diferentes encuestas (y datos administrativos) que recogen información sobre afiliación a un sindicato. </a:t>
            </a:r>
          </a:p>
          <a:p>
            <a:r>
              <a:rPr lang="es-CL" dirty="0"/>
              <a:t>Pero la información no se levanta en forma sistemática.</a:t>
            </a:r>
          </a:p>
          <a:p>
            <a:r>
              <a:rPr lang="es-CL" dirty="0"/>
              <a:t>Encuesta CASEN preguntó por afiliación a un sindicato en los años: 1994, 2015, 2017 y 2022. </a:t>
            </a:r>
          </a:p>
          <a:p>
            <a:r>
              <a:rPr lang="es-CL" dirty="0"/>
              <a:t>También existen datos administrativos, pero con limitaciones.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3708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817323-1811-88DE-F36C-7E63A73B5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43B9184-B500-F562-B599-28854F4913DD}"/>
              </a:ext>
            </a:extLst>
          </p:cNvPr>
          <p:cNvSpPr txBox="1"/>
          <p:nvPr/>
        </p:nvSpPr>
        <p:spPr>
          <a:xfrm>
            <a:off x="526473" y="544946"/>
            <a:ext cx="700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Tasas de Sindicalización</a:t>
            </a:r>
            <a:endParaRPr lang="es-CL" sz="4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17F8608-9260-8E8D-6DB4-506E3FFAF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01" y="1419305"/>
            <a:ext cx="7596535" cy="547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4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771B67-05E3-B9B5-FE04-604575D27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DC8D548-BCBF-303B-6115-3F024122C0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920" y="106450"/>
            <a:ext cx="7648872" cy="659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67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9FAA57-D1CA-E7AD-3219-3C57DE905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26591E-8330-33AA-ED3B-1208716E76D3}"/>
              </a:ext>
            </a:extLst>
          </p:cNvPr>
          <p:cNvSpPr txBox="1"/>
          <p:nvPr/>
        </p:nvSpPr>
        <p:spPr>
          <a:xfrm>
            <a:off x="526473" y="544946"/>
            <a:ext cx="592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Desigualdad Salarial</a:t>
            </a:r>
            <a:endParaRPr lang="es-CL" sz="4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B10CF8A9-CC62-C8C7-B023-A566587EE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CL" dirty="0"/>
              <a:t>Se observa que para todos los años:</a:t>
            </a:r>
          </a:p>
          <a:p>
            <a:pPr lvl="1"/>
            <a:r>
              <a:rPr lang="es-CL" dirty="0"/>
              <a:t>Los sindicatos suben los salarios bajos.</a:t>
            </a:r>
          </a:p>
          <a:p>
            <a:pPr lvl="1"/>
            <a:r>
              <a:rPr lang="es-CL" dirty="0"/>
              <a:t>Y reducen los salarios más altos.</a:t>
            </a:r>
          </a:p>
          <a:p>
            <a:pPr lvl="1"/>
            <a:r>
              <a:rPr lang="es-CL" dirty="0"/>
              <a:t>El efecto final es una menor dispersión salarial (efecto total es pequeño).</a:t>
            </a:r>
          </a:p>
          <a:p>
            <a:r>
              <a:rPr lang="es-CL" dirty="0"/>
              <a:t>Encuesta de Empleo permite analizar otras dimensiones y con mayor periodicidad.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70480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133</Words>
  <Application>Microsoft Macintosh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Teresa Susana Hernández Maldonado</dc:creator>
  <cp:lastModifiedBy>Esteban Puentes Encina (epuentes)</cp:lastModifiedBy>
  <cp:revision>8</cp:revision>
  <dcterms:created xsi:type="dcterms:W3CDTF">2024-11-27T20:37:30Z</dcterms:created>
  <dcterms:modified xsi:type="dcterms:W3CDTF">2024-12-05T11:18:52Z</dcterms:modified>
</cp:coreProperties>
</file>